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523FE-17DD-3543-B426-4403BAE7E14C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E1C31-EB37-834F-89D8-6EADAA2BC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to LCZ concept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Oke</a:t>
            </a:r>
            <a:r>
              <a:rPr lang="en-US" baseline="0" dirty="0" smtClean="0"/>
              <a:t>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C31-EB37-834F-89D8-6EADAA2BC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Local Climate Zones.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C31-EB37-834F-89D8-6EADAA2BC8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completed classification.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C31-EB37-834F-89D8-6EADAA2BC8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project, lightweight low-rise vs. open low-rise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C31-EB37-834F-89D8-6EADAA2BC8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raw</a:t>
            </a:r>
            <a:r>
              <a:rPr lang="en-US" baseline="0" dirty="0" smtClean="0"/>
              <a:t> data, discuss need to adjust for diurnal cooling.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C31-EB37-834F-89D8-6EADAA2BC8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</a:t>
            </a:r>
            <a:r>
              <a:rPr lang="en-US" baseline="0" dirty="0" smtClean="0"/>
              <a:t> discuss GIS methods and discuss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C31-EB37-834F-89D8-6EADAA2BC8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5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6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7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3750-17DE-5D41-928C-7426CBA8A003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BD52-8FD6-3940-8E79-157FFD9BE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8157"/>
            <a:ext cx="7772400" cy="21907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Defining the Level of Variability Within an Urban Classification System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the-new-urbanism-design-principles-for-vibrant-communities-6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03" y="3437854"/>
            <a:ext cx="9363779" cy="2612465"/>
          </a:xfrm>
          <a:prstGeom prst="rect">
            <a:avLst/>
          </a:prstGeom>
        </p:spPr>
      </p:pic>
      <p:pic>
        <p:nvPicPr>
          <p:cNvPr id="5" name="Picture 4" descr="azsgcbanner_full_l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03" y="0"/>
            <a:ext cx="9217103" cy="12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d Build Ty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7 at 1.2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4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7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05 at 11.16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6250"/>
          </a:xfrm>
          <a:prstGeom prst="rect">
            <a:avLst/>
          </a:prstGeom>
        </p:spPr>
      </p:pic>
      <p:pic>
        <p:nvPicPr>
          <p:cNvPr id="6" name="Picture 5" descr="IMG_084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0" y="1788423"/>
            <a:ext cx="4982489" cy="47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dayNigh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ect LCZ Frid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218" y="-607453"/>
            <a:ext cx="10409392" cy="80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2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Acknowledgements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7" y="1417638"/>
            <a:ext cx="746843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Erin Saffell, my wonderful mentor, assisted with the design of the project and analysis. </a:t>
            </a:r>
          </a:p>
          <a:p>
            <a:endParaRPr lang="en-US" dirty="0"/>
          </a:p>
          <a:p>
            <a:r>
              <a:rPr lang="en-US" dirty="0" smtClean="0"/>
              <a:t>Dr. Ryan Frazier assisted with GIS functions.</a:t>
            </a:r>
          </a:p>
          <a:p>
            <a:endParaRPr lang="en-US" dirty="0"/>
          </a:p>
          <a:p>
            <a:r>
              <a:rPr lang="en-US" dirty="0" smtClean="0"/>
              <a:t>Dr. David Sailor allowed the use of meteorological instrumentation.</a:t>
            </a:r>
          </a:p>
          <a:p>
            <a:endParaRPr lang="en-US" dirty="0"/>
          </a:p>
          <a:p>
            <a:r>
              <a:rPr lang="en-US" dirty="0" smtClean="0"/>
              <a:t>Funding provided by NASA Space Grant.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nic_print3600x2993p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7" y="3936568"/>
            <a:ext cx="3065565" cy="2548677"/>
          </a:xfrm>
          <a:prstGeom prst="rect">
            <a:avLst/>
          </a:prstGeom>
        </p:spPr>
      </p:pic>
      <p:pic>
        <p:nvPicPr>
          <p:cNvPr id="6" name="Picture 5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83" y="3936568"/>
            <a:ext cx="1646772" cy="25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1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113</Words>
  <Application>Microsoft Macintosh PowerPoint</Application>
  <PresentationFormat>On-screen Show (4:3)</PresentationFormat>
  <Paragraphs>21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Defining the Level of Variability Within an Urban Classification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the Level of Variability Within an Urban Classification System </dc:title>
  <dc:creator>Wendy Nessl</dc:creator>
  <cp:lastModifiedBy>Wendy Nessl</cp:lastModifiedBy>
  <cp:revision>11</cp:revision>
  <dcterms:created xsi:type="dcterms:W3CDTF">2017-04-05T17:50:03Z</dcterms:created>
  <dcterms:modified xsi:type="dcterms:W3CDTF">2017-04-05T18:54:48Z</dcterms:modified>
</cp:coreProperties>
</file>